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28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25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58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7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14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23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83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01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6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D873A-A1C9-481C-A7F5-E9BFB3CBB653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E4025-4912-49BA-922C-35506E35F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35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9FD5DBB-0465-6036-55C1-B659AF865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4238"/>
            <a:ext cx="9144000" cy="41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4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626C015-1C40-4191-B8B9-B31090693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1349"/>
            <a:ext cx="9144000" cy="487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59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Грачев</dc:creator>
  <cp:lastModifiedBy>Николай Грачев</cp:lastModifiedBy>
  <cp:revision>1</cp:revision>
  <dcterms:created xsi:type="dcterms:W3CDTF">2023-09-06T08:47:40Z</dcterms:created>
  <dcterms:modified xsi:type="dcterms:W3CDTF">2023-09-06T08:52:35Z</dcterms:modified>
</cp:coreProperties>
</file>